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2" r:id="rId8"/>
    <p:sldId id="265" r:id="rId9"/>
    <p:sldId id="264" r:id="rId10"/>
    <p:sldId id="260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82D00-2038-4C0C-96AD-05178AF1784C}" v="101" dt="2023-09-05T10:15:35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>
        <p:scale>
          <a:sx n="54" d="100"/>
          <a:sy n="54" d="100"/>
        </p:scale>
        <p:origin x="1627" y="5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51C679-E93D-486C-92AF-0CEFABB4E0DD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AE9707-C010-46AD-B6CD-04BE4F49D13B}">
      <dgm:prSet/>
      <dgm:spPr/>
      <dgm:t>
        <a:bodyPr/>
        <a:lstStyle/>
        <a:p>
          <a:r>
            <a:rPr lang="fr-FR" dirty="0"/>
            <a:t>M101 - Se situer au regard du métier et de la démarche de formation 15h</a:t>
          </a:r>
          <a:endParaRPr lang="en-US" dirty="0"/>
        </a:p>
      </dgm:t>
    </dgm:pt>
    <dgm:pt modelId="{A95B0763-FBF3-4B16-98D1-894E4C22D64E}" type="parTrans" cxnId="{9FA41E0F-CB10-4399-B3C5-7FF49DCFB1AA}">
      <dgm:prSet/>
      <dgm:spPr/>
      <dgm:t>
        <a:bodyPr/>
        <a:lstStyle/>
        <a:p>
          <a:endParaRPr lang="en-US"/>
        </a:p>
      </dgm:t>
    </dgm:pt>
    <dgm:pt modelId="{860AFD08-F4CA-482D-9CFB-B9BD9CA2FF7D}" type="sibTrans" cxnId="{9FA41E0F-CB10-4399-B3C5-7FF49DCFB1AA}">
      <dgm:prSet/>
      <dgm:spPr/>
      <dgm:t>
        <a:bodyPr/>
        <a:lstStyle/>
        <a:p>
          <a:endParaRPr lang="en-US"/>
        </a:p>
      </dgm:t>
    </dgm:pt>
    <dgm:pt modelId="{8F60DA0E-004A-423D-BE4F-EBE84712EF7A}">
      <dgm:prSet/>
      <dgm:spPr/>
      <dgm:t>
        <a:bodyPr/>
        <a:lstStyle/>
        <a:p>
          <a:r>
            <a:rPr lang="fr-FR" dirty="0"/>
            <a:t>M102 -  Appréhender la programmation 120h</a:t>
          </a:r>
          <a:endParaRPr lang="en-US" dirty="0"/>
        </a:p>
      </dgm:t>
    </dgm:pt>
    <dgm:pt modelId="{D78702AF-14FB-4489-8F83-B36469A48306}" type="parTrans" cxnId="{BABD198B-E6A5-437D-A546-E4BD195F2DBC}">
      <dgm:prSet/>
      <dgm:spPr/>
      <dgm:t>
        <a:bodyPr/>
        <a:lstStyle/>
        <a:p>
          <a:endParaRPr lang="en-US"/>
        </a:p>
      </dgm:t>
    </dgm:pt>
    <dgm:pt modelId="{03D60C5E-25B9-4A71-84AE-C338FF206902}" type="sibTrans" cxnId="{BABD198B-E6A5-437D-A546-E4BD195F2DBC}">
      <dgm:prSet/>
      <dgm:spPr/>
      <dgm:t>
        <a:bodyPr/>
        <a:lstStyle/>
        <a:p>
          <a:endParaRPr lang="en-US"/>
        </a:p>
      </dgm:t>
    </dgm:pt>
    <dgm:pt modelId="{4B7417E1-BBA6-4E44-85FE-33705F078368}">
      <dgm:prSet/>
      <dgm:spPr/>
      <dgm:t>
        <a:bodyPr/>
        <a:lstStyle/>
        <a:p>
          <a:r>
            <a:rPr lang="fr-FR" dirty="0"/>
            <a:t>M103 - Manipuler les bases de données 120h</a:t>
          </a:r>
          <a:endParaRPr lang="en-US" dirty="0"/>
        </a:p>
      </dgm:t>
    </dgm:pt>
    <dgm:pt modelId="{A5B0E643-2AD0-406D-8C0B-D86EE4473631}" type="parTrans" cxnId="{4DD6D071-DD47-420B-9644-87A724B28730}">
      <dgm:prSet/>
      <dgm:spPr/>
      <dgm:t>
        <a:bodyPr/>
        <a:lstStyle/>
        <a:p>
          <a:endParaRPr lang="en-US"/>
        </a:p>
      </dgm:t>
    </dgm:pt>
    <dgm:pt modelId="{3262D405-3282-4CDF-AFDE-357CF3914464}" type="sibTrans" cxnId="{4DD6D071-DD47-420B-9644-87A724B28730}">
      <dgm:prSet/>
      <dgm:spPr/>
      <dgm:t>
        <a:bodyPr/>
        <a:lstStyle/>
        <a:p>
          <a:endParaRPr lang="en-US"/>
        </a:p>
      </dgm:t>
    </dgm:pt>
    <dgm:pt modelId="{3DEC74AF-C267-4AB7-99E3-ECC2AC7D8E23}">
      <dgm:prSet/>
      <dgm:spPr/>
      <dgm:t>
        <a:bodyPr/>
        <a:lstStyle/>
        <a:p>
          <a:r>
            <a:rPr lang="fr-FR" dirty="0"/>
            <a:t>M104 - Appliquer les mathématiques pour le traitement des données 90h</a:t>
          </a:r>
          <a:endParaRPr lang="en-US" dirty="0"/>
        </a:p>
      </dgm:t>
    </dgm:pt>
    <dgm:pt modelId="{F4055655-F28C-4658-A3E6-D17E4A8ACEC7}" type="parTrans" cxnId="{A5D268CA-7CD8-4CE0-93CA-EDA74FB89F80}">
      <dgm:prSet/>
      <dgm:spPr/>
      <dgm:t>
        <a:bodyPr/>
        <a:lstStyle/>
        <a:p>
          <a:endParaRPr lang="en-US"/>
        </a:p>
      </dgm:t>
    </dgm:pt>
    <dgm:pt modelId="{27884233-3810-4F13-97D5-B1CC03E163E0}" type="sibTrans" cxnId="{A5D268CA-7CD8-4CE0-93CA-EDA74FB89F80}">
      <dgm:prSet/>
      <dgm:spPr/>
      <dgm:t>
        <a:bodyPr/>
        <a:lstStyle/>
        <a:p>
          <a:endParaRPr lang="en-US"/>
        </a:p>
      </dgm:t>
    </dgm:pt>
    <dgm:pt modelId="{24199CEA-5548-4300-AAFD-62B1D00014AF}">
      <dgm:prSet/>
      <dgm:spPr/>
      <dgm:t>
        <a:bodyPr/>
        <a:lstStyle/>
        <a:p>
          <a:r>
            <a:rPr lang="fr-FR" dirty="0"/>
            <a:t>M105 - Maîtriser le processus ETL </a:t>
          </a:r>
          <a:r>
            <a:rPr lang="fr-FR" dirty="0" err="1"/>
            <a:t>Extract</a:t>
          </a:r>
          <a:r>
            <a:rPr lang="fr-FR" dirty="0"/>
            <a:t> </a:t>
          </a:r>
          <a:r>
            <a:rPr lang="fr-FR" dirty="0" err="1"/>
            <a:t>Transfom</a:t>
          </a:r>
          <a:r>
            <a:rPr lang="fr-FR" dirty="0"/>
            <a:t> </a:t>
          </a:r>
          <a:r>
            <a:rPr lang="fr-FR" dirty="0" err="1"/>
            <a:t>Load</a:t>
          </a:r>
          <a:r>
            <a:rPr lang="fr-FR" dirty="0"/>
            <a:t>  90h</a:t>
          </a:r>
          <a:endParaRPr lang="en-US" dirty="0"/>
        </a:p>
      </dgm:t>
    </dgm:pt>
    <dgm:pt modelId="{5B875C7C-CAA3-4154-A610-F52AD2438051}" type="parTrans" cxnId="{A40813FF-D765-4CDB-8881-29990227D742}">
      <dgm:prSet/>
      <dgm:spPr/>
      <dgm:t>
        <a:bodyPr/>
        <a:lstStyle/>
        <a:p>
          <a:endParaRPr lang="en-US"/>
        </a:p>
      </dgm:t>
    </dgm:pt>
    <dgm:pt modelId="{4D1B1F6A-6B81-427F-9AED-A058491B2D8E}" type="sibTrans" cxnId="{A40813FF-D765-4CDB-8881-29990227D742}">
      <dgm:prSet/>
      <dgm:spPr/>
      <dgm:t>
        <a:bodyPr/>
        <a:lstStyle/>
        <a:p>
          <a:endParaRPr lang="en-US"/>
        </a:p>
      </dgm:t>
    </dgm:pt>
    <dgm:pt modelId="{49C7F77F-A2F3-46C4-BEC6-91D3F0D4915B}">
      <dgm:prSet/>
      <dgm:spPr/>
      <dgm:t>
        <a:bodyPr/>
        <a:lstStyle/>
        <a:p>
          <a:r>
            <a:rPr lang="fr-FR" dirty="0"/>
            <a:t>M106  - S’initier à l’Intelligence Artificielle 45h</a:t>
          </a:r>
          <a:endParaRPr lang="en-US" dirty="0"/>
        </a:p>
      </dgm:t>
    </dgm:pt>
    <dgm:pt modelId="{AD273469-677E-453D-AC40-A53C2F50BBB7}" type="parTrans" cxnId="{AA2BEE2D-8DEF-40F3-8FD8-73C6F91B7321}">
      <dgm:prSet/>
      <dgm:spPr/>
      <dgm:t>
        <a:bodyPr/>
        <a:lstStyle/>
        <a:p>
          <a:endParaRPr lang="en-US"/>
        </a:p>
      </dgm:t>
    </dgm:pt>
    <dgm:pt modelId="{8E988357-82F9-4AB6-A1EE-E1CC9669BB7B}" type="sibTrans" cxnId="{AA2BEE2D-8DEF-40F3-8FD8-73C6F91B7321}">
      <dgm:prSet/>
      <dgm:spPr/>
      <dgm:t>
        <a:bodyPr/>
        <a:lstStyle/>
        <a:p>
          <a:endParaRPr lang="en-US"/>
        </a:p>
      </dgm:t>
    </dgm:pt>
    <dgm:pt modelId="{03AE4847-5361-435B-A576-DCE996EBBC53}">
      <dgm:prSet/>
      <dgm:spPr/>
      <dgm:t>
        <a:bodyPr/>
        <a:lstStyle/>
        <a:p>
          <a:r>
            <a:rPr lang="fr-FR" dirty="0"/>
            <a:t>M107 - Maîtriser l’apprentissage automatique 75h</a:t>
          </a:r>
          <a:endParaRPr lang="en-US" dirty="0"/>
        </a:p>
      </dgm:t>
    </dgm:pt>
    <dgm:pt modelId="{BAE167AF-9FAD-4F53-80DB-995C16331973}" type="parTrans" cxnId="{D9A00426-705E-485E-8C4C-2519E4111A2F}">
      <dgm:prSet/>
      <dgm:spPr/>
      <dgm:t>
        <a:bodyPr/>
        <a:lstStyle/>
        <a:p>
          <a:endParaRPr lang="en-US"/>
        </a:p>
      </dgm:t>
    </dgm:pt>
    <dgm:pt modelId="{5AA6DE07-DD3C-4296-A80A-4837D0DCD83D}" type="sibTrans" cxnId="{D9A00426-705E-485E-8C4C-2519E4111A2F}">
      <dgm:prSet/>
      <dgm:spPr/>
      <dgm:t>
        <a:bodyPr/>
        <a:lstStyle/>
        <a:p>
          <a:endParaRPr lang="en-US"/>
        </a:p>
      </dgm:t>
    </dgm:pt>
    <dgm:pt modelId="{B6C489B1-3391-4BFF-8BB1-80F53D7A5171}">
      <dgm:prSet/>
      <dgm:spPr/>
      <dgm:t>
        <a:bodyPr/>
        <a:lstStyle/>
        <a:p>
          <a:r>
            <a:rPr lang="fr-FR" dirty="0"/>
            <a:t>M108 - Appréhender l’apprentissage profond 75h</a:t>
          </a:r>
          <a:endParaRPr lang="en-US" dirty="0"/>
        </a:p>
      </dgm:t>
    </dgm:pt>
    <dgm:pt modelId="{50C20710-B5F7-46CE-9A28-8C9791A9EB3D}" type="parTrans" cxnId="{8A10A14A-2329-4FBB-A143-90FAFDC62AEC}">
      <dgm:prSet/>
      <dgm:spPr/>
      <dgm:t>
        <a:bodyPr/>
        <a:lstStyle/>
        <a:p>
          <a:endParaRPr lang="en-US"/>
        </a:p>
      </dgm:t>
    </dgm:pt>
    <dgm:pt modelId="{8892E1D5-1466-4F5A-B16E-649A8EF34AB7}" type="sibTrans" cxnId="{8A10A14A-2329-4FBB-A143-90FAFDC62AEC}">
      <dgm:prSet/>
      <dgm:spPr/>
      <dgm:t>
        <a:bodyPr/>
        <a:lstStyle/>
        <a:p>
          <a:endParaRPr lang="en-US"/>
        </a:p>
      </dgm:t>
    </dgm:pt>
    <dgm:pt modelId="{560AC82A-E8FB-493B-B344-CAB0FB28E170}">
      <dgm:prSet/>
      <dgm:spPr/>
      <dgm:t>
        <a:bodyPr/>
        <a:lstStyle/>
        <a:p>
          <a:r>
            <a:rPr lang="fr-FR" dirty="0"/>
            <a:t>M109 - Appliquer les méthodes de gestion des projets 45h</a:t>
          </a:r>
          <a:br>
            <a:rPr lang="fr-FR" dirty="0"/>
          </a:br>
          <a:endParaRPr lang="en-US" dirty="0"/>
        </a:p>
      </dgm:t>
    </dgm:pt>
    <dgm:pt modelId="{282E22C9-1386-46CB-B100-555D04C9DF6E}" type="parTrans" cxnId="{F5559F35-66E5-4A29-A10B-6D966C5FA043}">
      <dgm:prSet/>
      <dgm:spPr/>
      <dgm:t>
        <a:bodyPr/>
        <a:lstStyle/>
        <a:p>
          <a:endParaRPr lang="en-US"/>
        </a:p>
      </dgm:t>
    </dgm:pt>
    <dgm:pt modelId="{3120D9F6-6A6C-44B6-BA4A-576A4BB28A7C}" type="sibTrans" cxnId="{F5559F35-66E5-4A29-A10B-6D966C5FA043}">
      <dgm:prSet/>
      <dgm:spPr/>
      <dgm:t>
        <a:bodyPr/>
        <a:lstStyle/>
        <a:p>
          <a:endParaRPr lang="en-US"/>
        </a:p>
      </dgm:t>
    </dgm:pt>
    <dgm:pt modelId="{E07BE1B3-E0E4-4367-BA42-A2808B6A1C39}" type="pres">
      <dgm:prSet presAssocID="{6351C679-E93D-486C-92AF-0CEFABB4E0DD}" presName="Name0" presStyleCnt="0">
        <dgm:presLayoutVars>
          <dgm:dir/>
          <dgm:resizeHandles/>
        </dgm:presLayoutVars>
      </dgm:prSet>
      <dgm:spPr/>
    </dgm:pt>
    <dgm:pt modelId="{35ECDED1-18E3-41AE-A4ED-C118EC2758AD}" type="pres">
      <dgm:prSet presAssocID="{C0AE9707-C010-46AD-B6CD-04BE4F49D13B}" presName="compNode" presStyleCnt="0"/>
      <dgm:spPr/>
    </dgm:pt>
    <dgm:pt modelId="{32F82760-3A56-43D1-BC58-779F6D7A11D2}" type="pres">
      <dgm:prSet presAssocID="{C0AE9707-C010-46AD-B6CD-04BE4F49D13B}" presName="dummyConnPt" presStyleCnt="0"/>
      <dgm:spPr/>
    </dgm:pt>
    <dgm:pt modelId="{FFADB201-02DB-4D41-AF18-4B9289487D42}" type="pres">
      <dgm:prSet presAssocID="{C0AE9707-C010-46AD-B6CD-04BE4F49D13B}" presName="node" presStyleLbl="node1" presStyleIdx="0" presStyleCnt="9">
        <dgm:presLayoutVars>
          <dgm:bulletEnabled val="1"/>
        </dgm:presLayoutVars>
      </dgm:prSet>
      <dgm:spPr/>
    </dgm:pt>
    <dgm:pt modelId="{C2479729-6E1F-4425-8C13-C7C301452680}" type="pres">
      <dgm:prSet presAssocID="{860AFD08-F4CA-482D-9CFB-B9BD9CA2FF7D}" presName="sibTrans" presStyleLbl="bgSibTrans2D1" presStyleIdx="0" presStyleCnt="8"/>
      <dgm:spPr/>
    </dgm:pt>
    <dgm:pt modelId="{3BD4DCB1-FABC-4CA1-A2C9-BAA161E514D5}" type="pres">
      <dgm:prSet presAssocID="{8F60DA0E-004A-423D-BE4F-EBE84712EF7A}" presName="compNode" presStyleCnt="0"/>
      <dgm:spPr/>
    </dgm:pt>
    <dgm:pt modelId="{8C8F06FF-EBC9-41C4-AC8B-3789AFB0D949}" type="pres">
      <dgm:prSet presAssocID="{8F60DA0E-004A-423D-BE4F-EBE84712EF7A}" presName="dummyConnPt" presStyleCnt="0"/>
      <dgm:spPr/>
    </dgm:pt>
    <dgm:pt modelId="{6FBD5111-2B07-47DD-8109-3BFAD6467109}" type="pres">
      <dgm:prSet presAssocID="{8F60DA0E-004A-423D-BE4F-EBE84712EF7A}" presName="node" presStyleLbl="node1" presStyleIdx="1" presStyleCnt="9">
        <dgm:presLayoutVars>
          <dgm:bulletEnabled val="1"/>
        </dgm:presLayoutVars>
      </dgm:prSet>
      <dgm:spPr/>
    </dgm:pt>
    <dgm:pt modelId="{05433730-A51F-4687-8193-ABA9408226A0}" type="pres">
      <dgm:prSet presAssocID="{03D60C5E-25B9-4A71-84AE-C338FF206902}" presName="sibTrans" presStyleLbl="bgSibTrans2D1" presStyleIdx="1" presStyleCnt="8"/>
      <dgm:spPr/>
    </dgm:pt>
    <dgm:pt modelId="{4B884F74-9787-466F-89F4-5162F976BAB4}" type="pres">
      <dgm:prSet presAssocID="{4B7417E1-BBA6-4E44-85FE-33705F078368}" presName="compNode" presStyleCnt="0"/>
      <dgm:spPr/>
    </dgm:pt>
    <dgm:pt modelId="{A1DD4E68-BFC6-4535-9898-F734F35BCCC7}" type="pres">
      <dgm:prSet presAssocID="{4B7417E1-BBA6-4E44-85FE-33705F078368}" presName="dummyConnPt" presStyleCnt="0"/>
      <dgm:spPr/>
    </dgm:pt>
    <dgm:pt modelId="{BADFC92B-EC5C-4A00-96F4-C0652AFB8D81}" type="pres">
      <dgm:prSet presAssocID="{4B7417E1-BBA6-4E44-85FE-33705F078368}" presName="node" presStyleLbl="node1" presStyleIdx="2" presStyleCnt="9">
        <dgm:presLayoutVars>
          <dgm:bulletEnabled val="1"/>
        </dgm:presLayoutVars>
      </dgm:prSet>
      <dgm:spPr/>
    </dgm:pt>
    <dgm:pt modelId="{5B6BD1E0-BBAF-4EE7-B13F-A0F2B065D99C}" type="pres">
      <dgm:prSet presAssocID="{3262D405-3282-4CDF-AFDE-357CF3914464}" presName="sibTrans" presStyleLbl="bgSibTrans2D1" presStyleIdx="2" presStyleCnt="8"/>
      <dgm:spPr/>
    </dgm:pt>
    <dgm:pt modelId="{5401D172-8F90-4B67-8387-6913496D21DF}" type="pres">
      <dgm:prSet presAssocID="{3DEC74AF-C267-4AB7-99E3-ECC2AC7D8E23}" presName="compNode" presStyleCnt="0"/>
      <dgm:spPr/>
    </dgm:pt>
    <dgm:pt modelId="{E5DE78B6-DC5C-48C5-A110-F881E961744B}" type="pres">
      <dgm:prSet presAssocID="{3DEC74AF-C267-4AB7-99E3-ECC2AC7D8E23}" presName="dummyConnPt" presStyleCnt="0"/>
      <dgm:spPr/>
    </dgm:pt>
    <dgm:pt modelId="{43827615-549A-419D-9FE8-7E06384E75F1}" type="pres">
      <dgm:prSet presAssocID="{3DEC74AF-C267-4AB7-99E3-ECC2AC7D8E23}" presName="node" presStyleLbl="node1" presStyleIdx="3" presStyleCnt="9">
        <dgm:presLayoutVars>
          <dgm:bulletEnabled val="1"/>
        </dgm:presLayoutVars>
      </dgm:prSet>
      <dgm:spPr/>
    </dgm:pt>
    <dgm:pt modelId="{5721668E-76C3-46E8-BA59-617DD56A0E97}" type="pres">
      <dgm:prSet presAssocID="{27884233-3810-4F13-97D5-B1CC03E163E0}" presName="sibTrans" presStyleLbl="bgSibTrans2D1" presStyleIdx="3" presStyleCnt="8"/>
      <dgm:spPr/>
    </dgm:pt>
    <dgm:pt modelId="{4FBB543F-EDB5-4349-B899-62AFCD29C60A}" type="pres">
      <dgm:prSet presAssocID="{24199CEA-5548-4300-AAFD-62B1D00014AF}" presName="compNode" presStyleCnt="0"/>
      <dgm:spPr/>
    </dgm:pt>
    <dgm:pt modelId="{4755B489-24A4-4A6E-9135-63AB552E6CD2}" type="pres">
      <dgm:prSet presAssocID="{24199CEA-5548-4300-AAFD-62B1D00014AF}" presName="dummyConnPt" presStyleCnt="0"/>
      <dgm:spPr/>
    </dgm:pt>
    <dgm:pt modelId="{6E9EEA3B-8E4F-4911-B355-45434656FFD7}" type="pres">
      <dgm:prSet presAssocID="{24199CEA-5548-4300-AAFD-62B1D00014AF}" presName="node" presStyleLbl="node1" presStyleIdx="4" presStyleCnt="9">
        <dgm:presLayoutVars>
          <dgm:bulletEnabled val="1"/>
        </dgm:presLayoutVars>
      </dgm:prSet>
      <dgm:spPr/>
    </dgm:pt>
    <dgm:pt modelId="{6E9483D3-89EC-471A-A688-DEB4505B501B}" type="pres">
      <dgm:prSet presAssocID="{4D1B1F6A-6B81-427F-9AED-A058491B2D8E}" presName="sibTrans" presStyleLbl="bgSibTrans2D1" presStyleIdx="4" presStyleCnt="8"/>
      <dgm:spPr/>
    </dgm:pt>
    <dgm:pt modelId="{5B17EE49-BF72-4F0D-8748-740F3AE8BC56}" type="pres">
      <dgm:prSet presAssocID="{49C7F77F-A2F3-46C4-BEC6-91D3F0D4915B}" presName="compNode" presStyleCnt="0"/>
      <dgm:spPr/>
    </dgm:pt>
    <dgm:pt modelId="{8690879A-27E3-4931-B263-495A206E2D7F}" type="pres">
      <dgm:prSet presAssocID="{49C7F77F-A2F3-46C4-BEC6-91D3F0D4915B}" presName="dummyConnPt" presStyleCnt="0"/>
      <dgm:spPr/>
    </dgm:pt>
    <dgm:pt modelId="{0511BB2C-7E7D-426A-AD43-5FC10AF91B50}" type="pres">
      <dgm:prSet presAssocID="{49C7F77F-A2F3-46C4-BEC6-91D3F0D4915B}" presName="node" presStyleLbl="node1" presStyleIdx="5" presStyleCnt="9">
        <dgm:presLayoutVars>
          <dgm:bulletEnabled val="1"/>
        </dgm:presLayoutVars>
      </dgm:prSet>
      <dgm:spPr/>
    </dgm:pt>
    <dgm:pt modelId="{E7C64963-EF6C-4FC5-891C-C55E116F99BC}" type="pres">
      <dgm:prSet presAssocID="{8E988357-82F9-4AB6-A1EE-E1CC9669BB7B}" presName="sibTrans" presStyleLbl="bgSibTrans2D1" presStyleIdx="5" presStyleCnt="8"/>
      <dgm:spPr/>
    </dgm:pt>
    <dgm:pt modelId="{04F90319-6181-4318-8F31-46E788292EB6}" type="pres">
      <dgm:prSet presAssocID="{03AE4847-5361-435B-A576-DCE996EBBC53}" presName="compNode" presStyleCnt="0"/>
      <dgm:spPr/>
    </dgm:pt>
    <dgm:pt modelId="{4F2F76C1-B7E4-43CF-A495-23CCBDA0810B}" type="pres">
      <dgm:prSet presAssocID="{03AE4847-5361-435B-A576-DCE996EBBC53}" presName="dummyConnPt" presStyleCnt="0"/>
      <dgm:spPr/>
    </dgm:pt>
    <dgm:pt modelId="{FCC63691-BCAB-4378-885C-0B4F01354D44}" type="pres">
      <dgm:prSet presAssocID="{03AE4847-5361-435B-A576-DCE996EBBC53}" presName="node" presStyleLbl="node1" presStyleIdx="6" presStyleCnt="9">
        <dgm:presLayoutVars>
          <dgm:bulletEnabled val="1"/>
        </dgm:presLayoutVars>
      </dgm:prSet>
      <dgm:spPr/>
    </dgm:pt>
    <dgm:pt modelId="{403FA9C5-BA2C-4596-B6A0-1409B3CF532F}" type="pres">
      <dgm:prSet presAssocID="{5AA6DE07-DD3C-4296-A80A-4837D0DCD83D}" presName="sibTrans" presStyleLbl="bgSibTrans2D1" presStyleIdx="6" presStyleCnt="8"/>
      <dgm:spPr/>
    </dgm:pt>
    <dgm:pt modelId="{A34B5F6B-6933-4B9A-B878-43D81A13C737}" type="pres">
      <dgm:prSet presAssocID="{B6C489B1-3391-4BFF-8BB1-80F53D7A5171}" presName="compNode" presStyleCnt="0"/>
      <dgm:spPr/>
    </dgm:pt>
    <dgm:pt modelId="{0F1D087A-A81A-4ED2-8FAD-65152641DDA2}" type="pres">
      <dgm:prSet presAssocID="{B6C489B1-3391-4BFF-8BB1-80F53D7A5171}" presName="dummyConnPt" presStyleCnt="0"/>
      <dgm:spPr/>
    </dgm:pt>
    <dgm:pt modelId="{F5B0E05F-3B0B-4ACD-8882-6D2294FA488D}" type="pres">
      <dgm:prSet presAssocID="{B6C489B1-3391-4BFF-8BB1-80F53D7A5171}" presName="node" presStyleLbl="node1" presStyleIdx="7" presStyleCnt="9">
        <dgm:presLayoutVars>
          <dgm:bulletEnabled val="1"/>
        </dgm:presLayoutVars>
      </dgm:prSet>
      <dgm:spPr/>
    </dgm:pt>
    <dgm:pt modelId="{8EF6C328-29E4-4C0A-A23D-8E064B36D595}" type="pres">
      <dgm:prSet presAssocID="{8892E1D5-1466-4F5A-B16E-649A8EF34AB7}" presName="sibTrans" presStyleLbl="bgSibTrans2D1" presStyleIdx="7" presStyleCnt="8"/>
      <dgm:spPr/>
    </dgm:pt>
    <dgm:pt modelId="{92824E31-6CFF-447D-A78A-202B9A405F39}" type="pres">
      <dgm:prSet presAssocID="{560AC82A-E8FB-493B-B344-CAB0FB28E170}" presName="compNode" presStyleCnt="0"/>
      <dgm:spPr/>
    </dgm:pt>
    <dgm:pt modelId="{E41B17C8-8CC7-4185-B507-B33ED21C1C24}" type="pres">
      <dgm:prSet presAssocID="{560AC82A-E8FB-493B-B344-CAB0FB28E170}" presName="dummyConnPt" presStyleCnt="0"/>
      <dgm:spPr/>
    </dgm:pt>
    <dgm:pt modelId="{0BDC8C7E-054C-4530-BD9F-8206C107711D}" type="pres">
      <dgm:prSet presAssocID="{560AC82A-E8FB-493B-B344-CAB0FB28E170}" presName="node" presStyleLbl="node1" presStyleIdx="8" presStyleCnt="9">
        <dgm:presLayoutVars>
          <dgm:bulletEnabled val="1"/>
        </dgm:presLayoutVars>
      </dgm:prSet>
      <dgm:spPr/>
    </dgm:pt>
  </dgm:ptLst>
  <dgm:cxnLst>
    <dgm:cxn modelId="{6848AD0A-FBE3-4D3A-9489-0115F01D1F2B}" type="presOf" srcId="{3DEC74AF-C267-4AB7-99E3-ECC2AC7D8E23}" destId="{43827615-549A-419D-9FE8-7E06384E75F1}" srcOrd="0" destOrd="0" presId="urn:microsoft.com/office/officeart/2005/8/layout/bProcess4"/>
    <dgm:cxn modelId="{9FA41E0F-CB10-4399-B3C5-7FF49DCFB1AA}" srcId="{6351C679-E93D-486C-92AF-0CEFABB4E0DD}" destId="{C0AE9707-C010-46AD-B6CD-04BE4F49D13B}" srcOrd="0" destOrd="0" parTransId="{A95B0763-FBF3-4B16-98D1-894E4C22D64E}" sibTransId="{860AFD08-F4CA-482D-9CFB-B9BD9CA2FF7D}"/>
    <dgm:cxn modelId="{F577CC0F-EE1A-4A1A-A6CC-08AF76C421DF}" type="presOf" srcId="{4D1B1F6A-6B81-427F-9AED-A058491B2D8E}" destId="{6E9483D3-89EC-471A-A688-DEB4505B501B}" srcOrd="0" destOrd="0" presId="urn:microsoft.com/office/officeart/2005/8/layout/bProcess4"/>
    <dgm:cxn modelId="{811A4E11-EDE1-4E01-ADB5-066503D714B1}" type="presOf" srcId="{49C7F77F-A2F3-46C4-BEC6-91D3F0D4915B}" destId="{0511BB2C-7E7D-426A-AD43-5FC10AF91B50}" srcOrd="0" destOrd="0" presId="urn:microsoft.com/office/officeart/2005/8/layout/bProcess4"/>
    <dgm:cxn modelId="{FC712213-2BD0-4497-81EC-06104DB391DA}" type="presOf" srcId="{8892E1D5-1466-4F5A-B16E-649A8EF34AB7}" destId="{8EF6C328-29E4-4C0A-A23D-8E064B36D595}" srcOrd="0" destOrd="0" presId="urn:microsoft.com/office/officeart/2005/8/layout/bProcess4"/>
    <dgm:cxn modelId="{D9A00426-705E-485E-8C4C-2519E4111A2F}" srcId="{6351C679-E93D-486C-92AF-0CEFABB4E0DD}" destId="{03AE4847-5361-435B-A576-DCE996EBBC53}" srcOrd="6" destOrd="0" parTransId="{BAE167AF-9FAD-4F53-80DB-995C16331973}" sibTransId="{5AA6DE07-DD3C-4296-A80A-4837D0DCD83D}"/>
    <dgm:cxn modelId="{AA2BEE2D-8DEF-40F3-8FD8-73C6F91B7321}" srcId="{6351C679-E93D-486C-92AF-0CEFABB4E0DD}" destId="{49C7F77F-A2F3-46C4-BEC6-91D3F0D4915B}" srcOrd="5" destOrd="0" parTransId="{AD273469-677E-453D-AC40-A53C2F50BBB7}" sibTransId="{8E988357-82F9-4AB6-A1EE-E1CC9669BB7B}"/>
    <dgm:cxn modelId="{F5559F35-66E5-4A29-A10B-6D966C5FA043}" srcId="{6351C679-E93D-486C-92AF-0CEFABB4E0DD}" destId="{560AC82A-E8FB-493B-B344-CAB0FB28E170}" srcOrd="8" destOrd="0" parTransId="{282E22C9-1386-46CB-B100-555D04C9DF6E}" sibTransId="{3120D9F6-6A6C-44B6-BA4A-576A4BB28A7C}"/>
    <dgm:cxn modelId="{4314BD40-415A-42E9-B18C-CC22F55AA253}" type="presOf" srcId="{03D60C5E-25B9-4A71-84AE-C338FF206902}" destId="{05433730-A51F-4687-8193-ABA9408226A0}" srcOrd="0" destOrd="0" presId="urn:microsoft.com/office/officeart/2005/8/layout/bProcess4"/>
    <dgm:cxn modelId="{92BC8F5B-8F2D-4764-B1AF-8DCD720886D8}" type="presOf" srcId="{560AC82A-E8FB-493B-B344-CAB0FB28E170}" destId="{0BDC8C7E-054C-4530-BD9F-8206C107711D}" srcOrd="0" destOrd="0" presId="urn:microsoft.com/office/officeart/2005/8/layout/bProcess4"/>
    <dgm:cxn modelId="{8A10A14A-2329-4FBB-A143-90FAFDC62AEC}" srcId="{6351C679-E93D-486C-92AF-0CEFABB4E0DD}" destId="{B6C489B1-3391-4BFF-8BB1-80F53D7A5171}" srcOrd="7" destOrd="0" parTransId="{50C20710-B5F7-46CE-9A28-8C9791A9EB3D}" sibTransId="{8892E1D5-1466-4F5A-B16E-649A8EF34AB7}"/>
    <dgm:cxn modelId="{4DD6D071-DD47-420B-9644-87A724B28730}" srcId="{6351C679-E93D-486C-92AF-0CEFABB4E0DD}" destId="{4B7417E1-BBA6-4E44-85FE-33705F078368}" srcOrd="2" destOrd="0" parTransId="{A5B0E643-2AD0-406D-8C0B-D86EE4473631}" sibTransId="{3262D405-3282-4CDF-AFDE-357CF3914464}"/>
    <dgm:cxn modelId="{159C6953-31D5-4A31-A91E-CB34BCA6E80D}" type="presOf" srcId="{4B7417E1-BBA6-4E44-85FE-33705F078368}" destId="{BADFC92B-EC5C-4A00-96F4-C0652AFB8D81}" srcOrd="0" destOrd="0" presId="urn:microsoft.com/office/officeart/2005/8/layout/bProcess4"/>
    <dgm:cxn modelId="{C1838679-79C3-4554-87C3-E9DCF5E8DDEC}" type="presOf" srcId="{860AFD08-F4CA-482D-9CFB-B9BD9CA2FF7D}" destId="{C2479729-6E1F-4425-8C13-C7C301452680}" srcOrd="0" destOrd="0" presId="urn:microsoft.com/office/officeart/2005/8/layout/bProcess4"/>
    <dgm:cxn modelId="{A26C0E7E-A914-499F-9B46-5146A4B13242}" type="presOf" srcId="{03AE4847-5361-435B-A576-DCE996EBBC53}" destId="{FCC63691-BCAB-4378-885C-0B4F01354D44}" srcOrd="0" destOrd="0" presId="urn:microsoft.com/office/officeart/2005/8/layout/bProcess4"/>
    <dgm:cxn modelId="{4E536086-9BD8-42C3-9CFA-813AF02A21D1}" type="presOf" srcId="{3262D405-3282-4CDF-AFDE-357CF3914464}" destId="{5B6BD1E0-BBAF-4EE7-B13F-A0F2B065D99C}" srcOrd="0" destOrd="0" presId="urn:microsoft.com/office/officeart/2005/8/layout/bProcess4"/>
    <dgm:cxn modelId="{BABD198B-E6A5-437D-A546-E4BD195F2DBC}" srcId="{6351C679-E93D-486C-92AF-0CEFABB4E0DD}" destId="{8F60DA0E-004A-423D-BE4F-EBE84712EF7A}" srcOrd="1" destOrd="0" parTransId="{D78702AF-14FB-4489-8F83-B36469A48306}" sibTransId="{03D60C5E-25B9-4A71-84AE-C338FF206902}"/>
    <dgm:cxn modelId="{ABD6AC9B-5FEA-440E-90BD-E6851B91384E}" type="presOf" srcId="{24199CEA-5548-4300-AAFD-62B1D00014AF}" destId="{6E9EEA3B-8E4F-4911-B355-45434656FFD7}" srcOrd="0" destOrd="0" presId="urn:microsoft.com/office/officeart/2005/8/layout/bProcess4"/>
    <dgm:cxn modelId="{66ED7DA4-FBE8-467D-A5FC-A2092C107E49}" type="presOf" srcId="{B6C489B1-3391-4BFF-8BB1-80F53D7A5171}" destId="{F5B0E05F-3B0B-4ACD-8882-6D2294FA488D}" srcOrd="0" destOrd="0" presId="urn:microsoft.com/office/officeart/2005/8/layout/bProcess4"/>
    <dgm:cxn modelId="{9D7FF5BC-1027-47F8-A8BB-491581CC94A2}" type="presOf" srcId="{27884233-3810-4F13-97D5-B1CC03E163E0}" destId="{5721668E-76C3-46E8-BA59-617DD56A0E97}" srcOrd="0" destOrd="0" presId="urn:microsoft.com/office/officeart/2005/8/layout/bProcess4"/>
    <dgm:cxn modelId="{A5D268CA-7CD8-4CE0-93CA-EDA74FB89F80}" srcId="{6351C679-E93D-486C-92AF-0CEFABB4E0DD}" destId="{3DEC74AF-C267-4AB7-99E3-ECC2AC7D8E23}" srcOrd="3" destOrd="0" parTransId="{F4055655-F28C-4658-A3E6-D17E4A8ACEC7}" sibTransId="{27884233-3810-4F13-97D5-B1CC03E163E0}"/>
    <dgm:cxn modelId="{0CB1B4D2-EB86-47EA-95E5-7D1EF07608DA}" type="presOf" srcId="{5AA6DE07-DD3C-4296-A80A-4837D0DCD83D}" destId="{403FA9C5-BA2C-4596-B6A0-1409B3CF532F}" srcOrd="0" destOrd="0" presId="urn:microsoft.com/office/officeart/2005/8/layout/bProcess4"/>
    <dgm:cxn modelId="{8858C3D7-CF1D-4555-B788-8D77C31D4F2C}" type="presOf" srcId="{6351C679-E93D-486C-92AF-0CEFABB4E0DD}" destId="{E07BE1B3-E0E4-4367-BA42-A2808B6A1C39}" srcOrd="0" destOrd="0" presId="urn:microsoft.com/office/officeart/2005/8/layout/bProcess4"/>
    <dgm:cxn modelId="{CC756CDB-4BFD-47C1-BE19-751AAA92AF71}" type="presOf" srcId="{8F60DA0E-004A-423D-BE4F-EBE84712EF7A}" destId="{6FBD5111-2B07-47DD-8109-3BFAD6467109}" srcOrd="0" destOrd="0" presId="urn:microsoft.com/office/officeart/2005/8/layout/bProcess4"/>
    <dgm:cxn modelId="{A95A02E2-1AFD-4FE5-AB90-37030F1A79FE}" type="presOf" srcId="{C0AE9707-C010-46AD-B6CD-04BE4F49D13B}" destId="{FFADB201-02DB-4D41-AF18-4B9289487D42}" srcOrd="0" destOrd="0" presId="urn:microsoft.com/office/officeart/2005/8/layout/bProcess4"/>
    <dgm:cxn modelId="{4450C7FC-7165-4E97-A850-135E3D11C09F}" type="presOf" srcId="{8E988357-82F9-4AB6-A1EE-E1CC9669BB7B}" destId="{E7C64963-EF6C-4FC5-891C-C55E116F99BC}" srcOrd="0" destOrd="0" presId="urn:microsoft.com/office/officeart/2005/8/layout/bProcess4"/>
    <dgm:cxn modelId="{A40813FF-D765-4CDB-8881-29990227D742}" srcId="{6351C679-E93D-486C-92AF-0CEFABB4E0DD}" destId="{24199CEA-5548-4300-AAFD-62B1D00014AF}" srcOrd="4" destOrd="0" parTransId="{5B875C7C-CAA3-4154-A610-F52AD2438051}" sibTransId="{4D1B1F6A-6B81-427F-9AED-A058491B2D8E}"/>
    <dgm:cxn modelId="{A8C53D11-0063-48B7-8DBF-574F5F76943D}" type="presParOf" srcId="{E07BE1B3-E0E4-4367-BA42-A2808B6A1C39}" destId="{35ECDED1-18E3-41AE-A4ED-C118EC2758AD}" srcOrd="0" destOrd="0" presId="urn:microsoft.com/office/officeart/2005/8/layout/bProcess4"/>
    <dgm:cxn modelId="{DAA23E7F-F7A1-459A-B8E6-A7FAF12255D2}" type="presParOf" srcId="{35ECDED1-18E3-41AE-A4ED-C118EC2758AD}" destId="{32F82760-3A56-43D1-BC58-779F6D7A11D2}" srcOrd="0" destOrd="0" presId="urn:microsoft.com/office/officeart/2005/8/layout/bProcess4"/>
    <dgm:cxn modelId="{BB1FA999-C0C1-4F14-9BA8-EF8B45DAAF0C}" type="presParOf" srcId="{35ECDED1-18E3-41AE-A4ED-C118EC2758AD}" destId="{FFADB201-02DB-4D41-AF18-4B9289487D42}" srcOrd="1" destOrd="0" presId="urn:microsoft.com/office/officeart/2005/8/layout/bProcess4"/>
    <dgm:cxn modelId="{77EE2C57-FFF8-47FA-B8A5-31B87EFE7A14}" type="presParOf" srcId="{E07BE1B3-E0E4-4367-BA42-A2808B6A1C39}" destId="{C2479729-6E1F-4425-8C13-C7C301452680}" srcOrd="1" destOrd="0" presId="urn:microsoft.com/office/officeart/2005/8/layout/bProcess4"/>
    <dgm:cxn modelId="{8C9C0001-3E5B-4C22-890A-56A12799D12C}" type="presParOf" srcId="{E07BE1B3-E0E4-4367-BA42-A2808B6A1C39}" destId="{3BD4DCB1-FABC-4CA1-A2C9-BAA161E514D5}" srcOrd="2" destOrd="0" presId="urn:microsoft.com/office/officeart/2005/8/layout/bProcess4"/>
    <dgm:cxn modelId="{EE5229F9-259F-42BE-A69B-75CEB4DA8CA7}" type="presParOf" srcId="{3BD4DCB1-FABC-4CA1-A2C9-BAA161E514D5}" destId="{8C8F06FF-EBC9-41C4-AC8B-3789AFB0D949}" srcOrd="0" destOrd="0" presId="urn:microsoft.com/office/officeart/2005/8/layout/bProcess4"/>
    <dgm:cxn modelId="{ED09F923-64BC-45F0-B1AD-0BF650D2683B}" type="presParOf" srcId="{3BD4DCB1-FABC-4CA1-A2C9-BAA161E514D5}" destId="{6FBD5111-2B07-47DD-8109-3BFAD6467109}" srcOrd="1" destOrd="0" presId="urn:microsoft.com/office/officeart/2005/8/layout/bProcess4"/>
    <dgm:cxn modelId="{760DFF4D-B7F7-4E09-8D33-90FCDC57D9E8}" type="presParOf" srcId="{E07BE1B3-E0E4-4367-BA42-A2808B6A1C39}" destId="{05433730-A51F-4687-8193-ABA9408226A0}" srcOrd="3" destOrd="0" presId="urn:microsoft.com/office/officeart/2005/8/layout/bProcess4"/>
    <dgm:cxn modelId="{7F6AA60E-B2F0-49BA-9F2C-DCE541C38B79}" type="presParOf" srcId="{E07BE1B3-E0E4-4367-BA42-A2808B6A1C39}" destId="{4B884F74-9787-466F-89F4-5162F976BAB4}" srcOrd="4" destOrd="0" presId="urn:microsoft.com/office/officeart/2005/8/layout/bProcess4"/>
    <dgm:cxn modelId="{8A32DB50-4B98-4B27-9301-AB288F4BFB1C}" type="presParOf" srcId="{4B884F74-9787-466F-89F4-5162F976BAB4}" destId="{A1DD4E68-BFC6-4535-9898-F734F35BCCC7}" srcOrd="0" destOrd="0" presId="urn:microsoft.com/office/officeart/2005/8/layout/bProcess4"/>
    <dgm:cxn modelId="{348119C4-C5AB-4DA5-A1FA-60F798FCD602}" type="presParOf" srcId="{4B884F74-9787-466F-89F4-5162F976BAB4}" destId="{BADFC92B-EC5C-4A00-96F4-C0652AFB8D81}" srcOrd="1" destOrd="0" presId="urn:microsoft.com/office/officeart/2005/8/layout/bProcess4"/>
    <dgm:cxn modelId="{0A2C4B41-3D6D-462B-9B01-DBED38489CC8}" type="presParOf" srcId="{E07BE1B3-E0E4-4367-BA42-A2808B6A1C39}" destId="{5B6BD1E0-BBAF-4EE7-B13F-A0F2B065D99C}" srcOrd="5" destOrd="0" presId="urn:microsoft.com/office/officeart/2005/8/layout/bProcess4"/>
    <dgm:cxn modelId="{9719F9EE-8ED3-495A-A7A6-38B1C94207EE}" type="presParOf" srcId="{E07BE1B3-E0E4-4367-BA42-A2808B6A1C39}" destId="{5401D172-8F90-4B67-8387-6913496D21DF}" srcOrd="6" destOrd="0" presId="urn:microsoft.com/office/officeart/2005/8/layout/bProcess4"/>
    <dgm:cxn modelId="{E4BF697A-20E9-477C-BAA7-3C01554AAFA4}" type="presParOf" srcId="{5401D172-8F90-4B67-8387-6913496D21DF}" destId="{E5DE78B6-DC5C-48C5-A110-F881E961744B}" srcOrd="0" destOrd="0" presId="urn:microsoft.com/office/officeart/2005/8/layout/bProcess4"/>
    <dgm:cxn modelId="{E58D376E-E12F-4CB7-827B-19AD5E716FF5}" type="presParOf" srcId="{5401D172-8F90-4B67-8387-6913496D21DF}" destId="{43827615-549A-419D-9FE8-7E06384E75F1}" srcOrd="1" destOrd="0" presId="urn:microsoft.com/office/officeart/2005/8/layout/bProcess4"/>
    <dgm:cxn modelId="{39B7A271-EB25-45E2-9A43-0E7303491018}" type="presParOf" srcId="{E07BE1B3-E0E4-4367-BA42-A2808B6A1C39}" destId="{5721668E-76C3-46E8-BA59-617DD56A0E97}" srcOrd="7" destOrd="0" presId="urn:microsoft.com/office/officeart/2005/8/layout/bProcess4"/>
    <dgm:cxn modelId="{EBB1404B-0692-4437-BD26-447B921D5778}" type="presParOf" srcId="{E07BE1B3-E0E4-4367-BA42-A2808B6A1C39}" destId="{4FBB543F-EDB5-4349-B899-62AFCD29C60A}" srcOrd="8" destOrd="0" presId="urn:microsoft.com/office/officeart/2005/8/layout/bProcess4"/>
    <dgm:cxn modelId="{FC79CC1B-2AA6-4CF7-8689-04DFC9E0C4A0}" type="presParOf" srcId="{4FBB543F-EDB5-4349-B899-62AFCD29C60A}" destId="{4755B489-24A4-4A6E-9135-63AB552E6CD2}" srcOrd="0" destOrd="0" presId="urn:microsoft.com/office/officeart/2005/8/layout/bProcess4"/>
    <dgm:cxn modelId="{A0E86620-858B-44F4-898C-FD1A923A664F}" type="presParOf" srcId="{4FBB543F-EDB5-4349-B899-62AFCD29C60A}" destId="{6E9EEA3B-8E4F-4911-B355-45434656FFD7}" srcOrd="1" destOrd="0" presId="urn:microsoft.com/office/officeart/2005/8/layout/bProcess4"/>
    <dgm:cxn modelId="{13EF047E-0824-4425-A5E7-80E7EF88D4EB}" type="presParOf" srcId="{E07BE1B3-E0E4-4367-BA42-A2808B6A1C39}" destId="{6E9483D3-89EC-471A-A688-DEB4505B501B}" srcOrd="9" destOrd="0" presId="urn:microsoft.com/office/officeart/2005/8/layout/bProcess4"/>
    <dgm:cxn modelId="{4099EA4C-E6C0-4DCC-A3D5-022AFC72A327}" type="presParOf" srcId="{E07BE1B3-E0E4-4367-BA42-A2808B6A1C39}" destId="{5B17EE49-BF72-4F0D-8748-740F3AE8BC56}" srcOrd="10" destOrd="0" presId="urn:microsoft.com/office/officeart/2005/8/layout/bProcess4"/>
    <dgm:cxn modelId="{281EF844-1D55-4BC3-980E-967B63E332BA}" type="presParOf" srcId="{5B17EE49-BF72-4F0D-8748-740F3AE8BC56}" destId="{8690879A-27E3-4931-B263-495A206E2D7F}" srcOrd="0" destOrd="0" presId="urn:microsoft.com/office/officeart/2005/8/layout/bProcess4"/>
    <dgm:cxn modelId="{A45D64BF-819F-45A6-B83C-DB50DEA587D9}" type="presParOf" srcId="{5B17EE49-BF72-4F0D-8748-740F3AE8BC56}" destId="{0511BB2C-7E7D-426A-AD43-5FC10AF91B50}" srcOrd="1" destOrd="0" presId="urn:microsoft.com/office/officeart/2005/8/layout/bProcess4"/>
    <dgm:cxn modelId="{27937BE4-A688-4141-9BDB-EF21D50383A5}" type="presParOf" srcId="{E07BE1B3-E0E4-4367-BA42-A2808B6A1C39}" destId="{E7C64963-EF6C-4FC5-891C-C55E116F99BC}" srcOrd="11" destOrd="0" presId="urn:microsoft.com/office/officeart/2005/8/layout/bProcess4"/>
    <dgm:cxn modelId="{B42F211E-7836-40B3-BA03-0D0FA7C9024D}" type="presParOf" srcId="{E07BE1B3-E0E4-4367-BA42-A2808B6A1C39}" destId="{04F90319-6181-4318-8F31-46E788292EB6}" srcOrd="12" destOrd="0" presId="urn:microsoft.com/office/officeart/2005/8/layout/bProcess4"/>
    <dgm:cxn modelId="{8D5D7E1C-E81C-408E-872A-30CAFC27822D}" type="presParOf" srcId="{04F90319-6181-4318-8F31-46E788292EB6}" destId="{4F2F76C1-B7E4-43CF-A495-23CCBDA0810B}" srcOrd="0" destOrd="0" presId="urn:microsoft.com/office/officeart/2005/8/layout/bProcess4"/>
    <dgm:cxn modelId="{00E3F8F1-D312-4F44-9A15-EFFF969E6FC2}" type="presParOf" srcId="{04F90319-6181-4318-8F31-46E788292EB6}" destId="{FCC63691-BCAB-4378-885C-0B4F01354D44}" srcOrd="1" destOrd="0" presId="urn:microsoft.com/office/officeart/2005/8/layout/bProcess4"/>
    <dgm:cxn modelId="{0745E04C-4009-4784-8A5B-33054C75A5CC}" type="presParOf" srcId="{E07BE1B3-E0E4-4367-BA42-A2808B6A1C39}" destId="{403FA9C5-BA2C-4596-B6A0-1409B3CF532F}" srcOrd="13" destOrd="0" presId="urn:microsoft.com/office/officeart/2005/8/layout/bProcess4"/>
    <dgm:cxn modelId="{84B741B1-2A2E-44EB-B21B-F924EB57A98E}" type="presParOf" srcId="{E07BE1B3-E0E4-4367-BA42-A2808B6A1C39}" destId="{A34B5F6B-6933-4B9A-B878-43D81A13C737}" srcOrd="14" destOrd="0" presId="urn:microsoft.com/office/officeart/2005/8/layout/bProcess4"/>
    <dgm:cxn modelId="{949FF281-3E70-482B-997D-872B1A89342B}" type="presParOf" srcId="{A34B5F6B-6933-4B9A-B878-43D81A13C737}" destId="{0F1D087A-A81A-4ED2-8FAD-65152641DDA2}" srcOrd="0" destOrd="0" presId="urn:microsoft.com/office/officeart/2005/8/layout/bProcess4"/>
    <dgm:cxn modelId="{BFCDF41B-2A3B-4A05-B800-0B5E143D618B}" type="presParOf" srcId="{A34B5F6B-6933-4B9A-B878-43D81A13C737}" destId="{F5B0E05F-3B0B-4ACD-8882-6D2294FA488D}" srcOrd="1" destOrd="0" presId="urn:microsoft.com/office/officeart/2005/8/layout/bProcess4"/>
    <dgm:cxn modelId="{D13F77F7-ECB7-464D-B1F7-6EF1BE5DB836}" type="presParOf" srcId="{E07BE1B3-E0E4-4367-BA42-A2808B6A1C39}" destId="{8EF6C328-29E4-4C0A-A23D-8E064B36D595}" srcOrd="15" destOrd="0" presId="urn:microsoft.com/office/officeart/2005/8/layout/bProcess4"/>
    <dgm:cxn modelId="{27B4071E-7F4C-4ADF-B6B5-EDEAA31BFB79}" type="presParOf" srcId="{E07BE1B3-E0E4-4367-BA42-A2808B6A1C39}" destId="{92824E31-6CFF-447D-A78A-202B9A405F39}" srcOrd="16" destOrd="0" presId="urn:microsoft.com/office/officeart/2005/8/layout/bProcess4"/>
    <dgm:cxn modelId="{77D3C088-E80E-4255-9715-7AD4769C2241}" type="presParOf" srcId="{92824E31-6CFF-447D-A78A-202B9A405F39}" destId="{E41B17C8-8CC7-4185-B507-B33ED21C1C24}" srcOrd="0" destOrd="0" presId="urn:microsoft.com/office/officeart/2005/8/layout/bProcess4"/>
    <dgm:cxn modelId="{0605097D-0C5F-4769-9D73-EAD7F414DB92}" type="presParOf" srcId="{92824E31-6CFF-447D-A78A-202B9A405F39}" destId="{0BDC8C7E-054C-4530-BD9F-8206C107711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79729-6E1F-4425-8C13-C7C301452680}">
      <dsp:nvSpPr>
        <dsp:cNvPr id="0" name=""/>
        <dsp:cNvSpPr/>
      </dsp:nvSpPr>
      <dsp:spPr>
        <a:xfrm rot="5400000">
          <a:off x="1150501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ADB201-02DB-4D41-AF18-4B9289487D42}">
      <dsp:nvSpPr>
        <dsp:cNvPr id="0" name=""/>
        <dsp:cNvSpPr/>
      </dsp:nvSpPr>
      <dsp:spPr>
        <a:xfrm>
          <a:off x="1620870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M101 - Se situer au regard du métier et de la démarche de formation 15h</a:t>
          </a:r>
          <a:endParaRPr lang="en-US" sz="2000" kern="1200" dirty="0"/>
        </a:p>
      </dsp:txBody>
      <dsp:txXfrm>
        <a:off x="1668850" y="48443"/>
        <a:ext cx="2634300" cy="1542196"/>
      </dsp:txXfrm>
    </dsp:sp>
    <dsp:sp modelId="{05433730-A51F-4687-8193-ABA9408226A0}">
      <dsp:nvSpPr>
        <dsp:cNvPr id="0" name=""/>
        <dsp:cNvSpPr/>
      </dsp:nvSpPr>
      <dsp:spPr>
        <a:xfrm rot="5400000">
          <a:off x="1150501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D5111-2B07-47DD-8109-3BFAD6467109}">
      <dsp:nvSpPr>
        <dsp:cNvPr id="0" name=""/>
        <dsp:cNvSpPr/>
      </dsp:nvSpPr>
      <dsp:spPr>
        <a:xfrm>
          <a:off x="1620870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M102 -  Appréhender la programmation 120h</a:t>
          </a:r>
          <a:endParaRPr lang="en-US" sz="2000" kern="1200" dirty="0"/>
        </a:p>
      </dsp:txBody>
      <dsp:txXfrm>
        <a:off x="1668850" y="2096139"/>
        <a:ext cx="2634300" cy="1542196"/>
      </dsp:txXfrm>
    </dsp:sp>
    <dsp:sp modelId="{5B6BD1E0-BBAF-4EE7-B13F-A0F2B065D99C}">
      <dsp:nvSpPr>
        <dsp:cNvPr id="0" name=""/>
        <dsp:cNvSpPr/>
      </dsp:nvSpPr>
      <dsp:spPr>
        <a:xfrm>
          <a:off x="2174348" y="4372594"/>
          <a:ext cx="3623819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FC92B-EC5C-4A00-96F4-C0652AFB8D81}">
      <dsp:nvSpPr>
        <dsp:cNvPr id="0" name=""/>
        <dsp:cNvSpPr/>
      </dsp:nvSpPr>
      <dsp:spPr>
        <a:xfrm>
          <a:off x="1620870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M103 - Manipuler les bases de données 120h</a:t>
          </a:r>
          <a:endParaRPr lang="en-US" sz="2000" kern="1200" dirty="0"/>
        </a:p>
      </dsp:txBody>
      <dsp:txXfrm>
        <a:off x="1668850" y="4143834"/>
        <a:ext cx="2634300" cy="1542196"/>
      </dsp:txXfrm>
    </dsp:sp>
    <dsp:sp modelId="{5721668E-76C3-46E8-BA59-617DD56A0E97}">
      <dsp:nvSpPr>
        <dsp:cNvPr id="0" name=""/>
        <dsp:cNvSpPr/>
      </dsp:nvSpPr>
      <dsp:spPr>
        <a:xfrm rot="16200000">
          <a:off x="4781747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27615-549A-419D-9FE8-7E06384E75F1}">
      <dsp:nvSpPr>
        <dsp:cNvPr id="0" name=""/>
        <dsp:cNvSpPr/>
      </dsp:nvSpPr>
      <dsp:spPr>
        <a:xfrm>
          <a:off x="5252116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M104 - Appliquer les mathématiques pour le traitement des données 90h</a:t>
          </a:r>
          <a:endParaRPr lang="en-US" sz="2000" kern="1200" dirty="0"/>
        </a:p>
      </dsp:txBody>
      <dsp:txXfrm>
        <a:off x="5300096" y="4143834"/>
        <a:ext cx="2634300" cy="1542196"/>
      </dsp:txXfrm>
    </dsp:sp>
    <dsp:sp modelId="{6E9483D3-89EC-471A-A688-DEB4505B501B}">
      <dsp:nvSpPr>
        <dsp:cNvPr id="0" name=""/>
        <dsp:cNvSpPr/>
      </dsp:nvSpPr>
      <dsp:spPr>
        <a:xfrm rot="16200000">
          <a:off x="4781747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EEA3B-8E4F-4911-B355-45434656FFD7}">
      <dsp:nvSpPr>
        <dsp:cNvPr id="0" name=""/>
        <dsp:cNvSpPr/>
      </dsp:nvSpPr>
      <dsp:spPr>
        <a:xfrm>
          <a:off x="5252116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M105 - Maîtriser le processus ETL </a:t>
          </a:r>
          <a:r>
            <a:rPr lang="fr-FR" sz="2000" kern="1200" dirty="0" err="1"/>
            <a:t>Extract</a:t>
          </a:r>
          <a:r>
            <a:rPr lang="fr-FR" sz="2000" kern="1200" dirty="0"/>
            <a:t> </a:t>
          </a:r>
          <a:r>
            <a:rPr lang="fr-FR" sz="2000" kern="1200" dirty="0" err="1"/>
            <a:t>Transfom</a:t>
          </a:r>
          <a:r>
            <a:rPr lang="fr-FR" sz="2000" kern="1200" dirty="0"/>
            <a:t> </a:t>
          </a:r>
          <a:r>
            <a:rPr lang="fr-FR" sz="2000" kern="1200" dirty="0" err="1"/>
            <a:t>Load</a:t>
          </a:r>
          <a:r>
            <a:rPr lang="fr-FR" sz="2000" kern="1200" dirty="0"/>
            <a:t>  90h</a:t>
          </a:r>
          <a:endParaRPr lang="en-US" sz="2000" kern="1200" dirty="0"/>
        </a:p>
      </dsp:txBody>
      <dsp:txXfrm>
        <a:off x="5300096" y="2096139"/>
        <a:ext cx="2634300" cy="1542196"/>
      </dsp:txXfrm>
    </dsp:sp>
    <dsp:sp modelId="{E7C64963-EF6C-4FC5-891C-C55E116F99BC}">
      <dsp:nvSpPr>
        <dsp:cNvPr id="0" name=""/>
        <dsp:cNvSpPr/>
      </dsp:nvSpPr>
      <dsp:spPr>
        <a:xfrm>
          <a:off x="5805595" y="277203"/>
          <a:ext cx="3623819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11BB2C-7E7D-426A-AD43-5FC10AF91B50}">
      <dsp:nvSpPr>
        <dsp:cNvPr id="0" name=""/>
        <dsp:cNvSpPr/>
      </dsp:nvSpPr>
      <dsp:spPr>
        <a:xfrm>
          <a:off x="5252116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M106  - S’initier à l’Intelligence Artificielle 45h</a:t>
          </a:r>
          <a:endParaRPr lang="en-US" sz="2000" kern="1200" dirty="0"/>
        </a:p>
      </dsp:txBody>
      <dsp:txXfrm>
        <a:off x="5300096" y="48443"/>
        <a:ext cx="2634300" cy="1542196"/>
      </dsp:txXfrm>
    </dsp:sp>
    <dsp:sp modelId="{403FA9C5-BA2C-4596-B6A0-1409B3CF532F}">
      <dsp:nvSpPr>
        <dsp:cNvPr id="0" name=""/>
        <dsp:cNvSpPr/>
      </dsp:nvSpPr>
      <dsp:spPr>
        <a:xfrm rot="5400000">
          <a:off x="8412994" y="1301051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C63691-BCAB-4378-885C-0B4F01354D44}">
      <dsp:nvSpPr>
        <dsp:cNvPr id="0" name=""/>
        <dsp:cNvSpPr/>
      </dsp:nvSpPr>
      <dsp:spPr>
        <a:xfrm>
          <a:off x="8883363" y="463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M107 - Maîtriser l’apprentissage automatique 75h</a:t>
          </a:r>
          <a:endParaRPr lang="en-US" sz="2000" kern="1200" dirty="0"/>
        </a:p>
      </dsp:txBody>
      <dsp:txXfrm>
        <a:off x="8931343" y="48443"/>
        <a:ext cx="2634300" cy="1542196"/>
      </dsp:txXfrm>
    </dsp:sp>
    <dsp:sp modelId="{8EF6C328-29E4-4C0A-A23D-8E064B36D595}">
      <dsp:nvSpPr>
        <dsp:cNvPr id="0" name=""/>
        <dsp:cNvSpPr/>
      </dsp:nvSpPr>
      <dsp:spPr>
        <a:xfrm rot="5400000">
          <a:off x="8412994" y="3348746"/>
          <a:ext cx="2040268" cy="245723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B0E05F-3B0B-4ACD-8882-6D2294FA488D}">
      <dsp:nvSpPr>
        <dsp:cNvPr id="0" name=""/>
        <dsp:cNvSpPr/>
      </dsp:nvSpPr>
      <dsp:spPr>
        <a:xfrm>
          <a:off x="8883363" y="2048159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M108 - Appréhender l’apprentissage profond 75h</a:t>
          </a:r>
          <a:endParaRPr lang="en-US" sz="2000" kern="1200" dirty="0"/>
        </a:p>
      </dsp:txBody>
      <dsp:txXfrm>
        <a:off x="8931343" y="2096139"/>
        <a:ext cx="2634300" cy="1542196"/>
      </dsp:txXfrm>
    </dsp:sp>
    <dsp:sp modelId="{0BDC8C7E-054C-4530-BD9F-8206C107711D}">
      <dsp:nvSpPr>
        <dsp:cNvPr id="0" name=""/>
        <dsp:cNvSpPr/>
      </dsp:nvSpPr>
      <dsp:spPr>
        <a:xfrm>
          <a:off x="8883363" y="4095854"/>
          <a:ext cx="2730260" cy="16381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M109 - Appliquer les méthodes de gestion des projets 45h</a:t>
          </a:r>
          <a:br>
            <a:rPr lang="fr-FR" sz="2000" kern="1200" dirty="0"/>
          </a:br>
          <a:endParaRPr lang="en-US" sz="2000" kern="1200" dirty="0"/>
        </a:p>
      </dsp:txBody>
      <dsp:txXfrm>
        <a:off x="8931343" y="4143834"/>
        <a:ext cx="2634300" cy="1542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1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6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3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3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59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usrah@gmail.com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2000" y="782595"/>
            <a:ext cx="6440052" cy="2727367"/>
          </a:xfrm>
        </p:spPr>
        <p:txBody>
          <a:bodyPr>
            <a:normAutofit fontScale="90000"/>
          </a:bodyPr>
          <a:lstStyle/>
          <a:p>
            <a:pPr algn="l"/>
            <a:r>
              <a:rPr lang="fr-FR" sz="6200" dirty="0"/>
              <a:t>Bienvenus</a:t>
            </a:r>
            <a:br>
              <a:rPr lang="fr-FR" sz="6200" dirty="0"/>
            </a:br>
            <a:r>
              <a:rPr lang="fr-FR" sz="6200" dirty="0"/>
              <a:t>à ISMO Tétouan </a:t>
            </a:r>
            <a:br>
              <a:rPr lang="fr-FR" sz="6200" dirty="0"/>
            </a:br>
            <a:br>
              <a:rPr lang="fr-FR" sz="6200" dirty="0"/>
            </a:br>
            <a:r>
              <a:rPr lang="fr-FR" sz="6200" dirty="0"/>
              <a:t>2025/2026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223961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TRONC COMMUN INTELLIGENCE ARTIFICIELLE</a:t>
            </a:r>
            <a:br>
              <a:rPr lang="fr-FR" dirty="0"/>
            </a:br>
            <a:r>
              <a:rPr lang="fr-FR" dirty="0"/>
              <a:t>1ère année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52" y="516410"/>
            <a:ext cx="3044125" cy="3037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La communication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Soft Skills</a:t>
            </a:r>
          </a:p>
        </p:txBody>
      </p:sp>
      <p:pic>
        <p:nvPicPr>
          <p:cNvPr id="3074" name="Picture 2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652134"/>
            <a:ext cx="3991127" cy="299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62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66793" y="-163287"/>
            <a:ext cx="874716" cy="6857456"/>
            <a:chOff x="3566793" y="-163287"/>
            <a:chExt cx="874716" cy="685745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3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7" y="3000432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compétitions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Aperçu de l’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418920"/>
            <a:ext cx="3535135" cy="2646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Aucune description alternative pour cett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63" y="1937161"/>
            <a:ext cx="3543678" cy="2656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Aucun texte alternatif pour cett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3869847"/>
            <a:ext cx="3560416" cy="266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66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143" y="1"/>
            <a:ext cx="874718" cy="6857455"/>
            <a:chOff x="8271143" y="1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5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3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47" y="3926863"/>
            <a:ext cx="7430562" cy="25220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Débat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ouverte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Débat : Et si on faisait de l'école un laboratoire d'idées 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2" y="367045"/>
            <a:ext cx="6809532" cy="4000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76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30912" y="-1"/>
            <a:ext cx="961089" cy="6858000"/>
            <a:chOff x="11230912" y="-1"/>
            <a:chExt cx="961089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325915" y="2991369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239542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62000" y="657727"/>
            <a:ext cx="9144000" cy="1263649"/>
          </a:xfrm>
        </p:spPr>
        <p:txBody>
          <a:bodyPr>
            <a:noAutofit/>
          </a:bodyPr>
          <a:lstStyle/>
          <a:p>
            <a:r>
              <a:rPr lang="fr-FR" sz="23900" dirty="0"/>
              <a:t>Merci</a:t>
            </a:r>
            <a:br>
              <a:rPr lang="fr-FR" sz="23900" dirty="0"/>
            </a:br>
            <a:r>
              <a:rPr lang="fr-FR" sz="23900" dirty="0">
                <a:sym typeface="Wingdings" pitchFamily="2" charset="2"/>
              </a:rPr>
              <a:t>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72178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nêtre, bâtiment, herbe, plein air&#10;&#10;Description générée automatiquement">
            <a:extLst>
              <a:ext uri="{FF2B5EF4-FFF2-40B4-BE49-F238E27FC236}">
                <a16:creationId xmlns:a16="http://schemas.microsoft.com/office/drawing/2014/main" id="{78FD2A37-85C0-4FE2-B452-6FEB6ED5E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" r="2094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708338" y="2637731"/>
            <a:ext cx="4400549" cy="3167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hlinkClick r:id="rId4"/>
              </a:rPr>
              <a:t>Rahmouni oussama</a:t>
            </a:r>
            <a:endParaRPr lang="en-US" sz="2400" dirty="0">
              <a:hlinkClick r:id="rId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ousrah@gmail.com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0612962466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45" y="1481875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Formateur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01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EF783B-662C-C5F7-D750-E6585EF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endParaRPr lang="fr-FR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1653" y="0"/>
            <a:ext cx="10351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69" y="0"/>
            <a:ext cx="1800031" cy="6857999"/>
          </a:xfr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 txBox="1">
            <a:spLocks/>
          </p:cNvSpPr>
          <p:nvPr/>
        </p:nvSpPr>
        <p:spPr>
          <a:xfrm>
            <a:off x="3799314" y="75221"/>
            <a:ext cx="6321647" cy="7304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Programme</a:t>
            </a:r>
            <a:r>
              <a:rPr lang="en-US" sz="3600" dirty="0"/>
              <a:t> de la formation</a:t>
            </a:r>
          </a:p>
        </p:txBody>
      </p:sp>
      <p:graphicFrame>
        <p:nvGraphicFramePr>
          <p:cNvPr id="1030" name="ZoneTexte 8">
            <a:extLst>
              <a:ext uri="{FF2B5EF4-FFF2-40B4-BE49-F238E27FC236}">
                <a16:creationId xmlns:a16="http://schemas.microsoft.com/office/drawing/2014/main" id="{190C63B5-F165-EA7C-93C1-D6F66970F5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092000"/>
              </p:ext>
            </p:extLst>
          </p:nvPr>
        </p:nvGraphicFramePr>
        <p:xfrm>
          <a:off x="-521247" y="966084"/>
          <a:ext cx="13234494" cy="573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055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Partage des cours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Clone &amp; pull</a:t>
            </a:r>
            <a:endParaRPr lang="en-US" dirty="0"/>
          </a:p>
        </p:txBody>
      </p:sp>
      <p:pic>
        <p:nvPicPr>
          <p:cNvPr id="10242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25" y="2574759"/>
            <a:ext cx="609353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83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048B4-8AFB-937C-4D0C-EC5A65F5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83" y="-122465"/>
            <a:ext cx="9955033" cy="1079829"/>
          </a:xfrm>
        </p:spPr>
        <p:txBody>
          <a:bodyPr anchor="ctr">
            <a:normAutofit/>
          </a:bodyPr>
          <a:lstStyle/>
          <a:p>
            <a:r>
              <a:rPr lang="fr-FR" dirty="0"/>
              <a:t>Calcule de la moyenne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6B346-3932-D40E-DF24-A665A8CD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38" y="1257300"/>
            <a:ext cx="8190139" cy="512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53636" y="671105"/>
            <a:ext cx="12191456" cy="2656660"/>
            <a:chOff x="221931" y="-2447882"/>
            <a:chExt cx="10667524" cy="24983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7882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3274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0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D85BAB-72D2-D79D-7252-7F4C4328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26" y="-818149"/>
            <a:ext cx="984769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fr-FR" sz="8000" dirty="0" err="1"/>
              <a:t>Asséduité</a:t>
            </a:r>
            <a:r>
              <a:rPr lang="fr-FR" sz="8000" dirty="0"/>
              <a:t> &amp; examens</a:t>
            </a:r>
            <a:endParaRPr lang="en-US" sz="80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Badgeuses photo et RGPD : Mise en demeure de plusieurs employeurs pour  collecte excessive de données | Votre répu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3" y="1727234"/>
            <a:ext cx="6281199" cy="4396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9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81" y="166797"/>
            <a:ext cx="9318928" cy="1433403"/>
          </a:xfrm>
        </p:spPr>
        <p:txBody>
          <a:bodyPr anchor="ctr">
            <a:normAutofit/>
          </a:bodyPr>
          <a:lstStyle/>
          <a:p>
            <a:r>
              <a:rPr lang="fr-FR" dirty="0"/>
              <a:t>Apprendre à Apprendre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Apprendre : la seule chose qu'il faut savoir faire pour réuss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3" y="1715833"/>
            <a:ext cx="7964905" cy="445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928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17" y="902368"/>
            <a:ext cx="5876395" cy="4572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Outils IA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CHAT GPT / </a:t>
            </a:r>
            <a:br>
              <a:rPr lang="fr-FR" dirty="0"/>
            </a:br>
            <a:r>
              <a:rPr lang="fr-FR" dirty="0"/>
              <a:t>Gemini / </a:t>
            </a:r>
            <a:br>
              <a:rPr lang="fr-FR" dirty="0"/>
            </a:br>
            <a:r>
              <a:rPr lang="fr-FR" dirty="0"/>
              <a:t>Claude …</a:t>
            </a:r>
          </a:p>
        </p:txBody>
      </p:sp>
      <p:pic>
        <p:nvPicPr>
          <p:cNvPr id="8194" name="Picture 2" descr="The Bookseller - Comment - Preparing for academic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98" y="0"/>
            <a:ext cx="902284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88986" y="-2"/>
            <a:ext cx="542730" cy="6858003"/>
            <a:chOff x="7856535" y="-2"/>
            <a:chExt cx="874716" cy="6858003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1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87" y="-4019"/>
            <a:ext cx="612527" cy="6862017"/>
            <a:chOff x="7375597" y="-156419"/>
            <a:chExt cx="987206" cy="6862017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496445" y="2835225"/>
              <a:ext cx="6858001" cy="874714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383953" y="2839241"/>
              <a:ext cx="6858001" cy="874713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9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 texte alternatif pour cett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51" y="-90237"/>
            <a:ext cx="9257565" cy="7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7" y="1995597"/>
            <a:ext cx="9318928" cy="1433403"/>
          </a:xfrm>
        </p:spPr>
        <p:txBody>
          <a:bodyPr anchor="ctr">
            <a:normAutofit fontScale="90000"/>
          </a:bodyPr>
          <a:lstStyle/>
          <a:p>
            <a:r>
              <a:rPr lang="fr-FR" dirty="0" err="1"/>
              <a:t>Minis</a:t>
            </a:r>
            <a:r>
              <a:rPr lang="fr-FR" dirty="0"/>
              <a:t> projets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Présentations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8766" y="0"/>
            <a:ext cx="712985" cy="6858000"/>
            <a:chOff x="4538766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50831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168</Words>
  <Application>Microsoft Office PowerPoint</Application>
  <PresentationFormat>Grand écran</PresentationFormat>
  <Paragraphs>28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Verdana Pro</vt:lpstr>
      <vt:lpstr>Verdana Pro Cond SemiBold</vt:lpstr>
      <vt:lpstr>Wingdings</vt:lpstr>
      <vt:lpstr>TornVTI</vt:lpstr>
      <vt:lpstr>Bienvenus à ISMO Tétouan   2025/2026</vt:lpstr>
      <vt:lpstr>Formateur</vt:lpstr>
      <vt:lpstr>Présentation PowerPoint</vt:lpstr>
      <vt:lpstr>Partage des cours</vt:lpstr>
      <vt:lpstr>Calcule de la moyenne</vt:lpstr>
      <vt:lpstr>Asséduité &amp; examens</vt:lpstr>
      <vt:lpstr>Apprendre à Apprendre</vt:lpstr>
      <vt:lpstr>Présentation PowerPoint</vt:lpstr>
      <vt:lpstr>Minis projets   &amp;   Présentations</vt:lpstr>
      <vt:lpstr>Présentation PowerPoint</vt:lpstr>
      <vt:lpstr>Les compétitions</vt:lpstr>
      <vt:lpstr>Débat Discussion ouverte</vt:lpstr>
      <vt:lpstr>Merci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Oussama rahmouni</dc:creator>
  <cp:lastModifiedBy>B8073</cp:lastModifiedBy>
  <cp:revision>51</cp:revision>
  <dcterms:created xsi:type="dcterms:W3CDTF">2023-09-05T10:04:45Z</dcterms:created>
  <dcterms:modified xsi:type="dcterms:W3CDTF">2025-08-31T18:51:18Z</dcterms:modified>
</cp:coreProperties>
</file>